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67" r:id="rId2"/>
    <p:sldId id="409" r:id="rId3"/>
    <p:sldId id="411" r:id="rId4"/>
    <p:sldId id="412" r:id="rId5"/>
    <p:sldId id="413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87390" autoAdjust="0"/>
  </p:normalViewPr>
  <p:slideViewPr>
    <p:cSldViewPr snapToGrid="0">
      <p:cViewPr varScale="1">
        <p:scale>
          <a:sx n="64" d="100"/>
          <a:sy n="64" d="100"/>
        </p:scale>
        <p:origin x="9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547B0-2C2D-4778-88D4-DE4E853F62CF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6566E-1A3A-4BB5-9491-92F172F02A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314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6566E-1A3A-4BB5-9491-92F172F02AA7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9107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b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6566E-1A3A-4BB5-9491-92F172F02AA7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7517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b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405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b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41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b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2805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807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619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572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205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610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643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468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025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367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408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335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7BA9C-AB38-43B3-97ED-9C50BEDD3802}" type="datetimeFigureOut">
              <a:rPr lang="es-CO" smtClean="0"/>
              <a:t>28/02/2022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686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0" y="307776"/>
            <a:ext cx="12191999" cy="58785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SEGUIMIENTO A INDICADORES</a:t>
            </a:r>
            <a:endParaRPr lang="es-CO" sz="4000" b="1" dirty="0">
              <a:solidFill>
                <a:prstClr val="black"/>
              </a:solidFill>
              <a:latin typeface="Calibri Light" panose="020F03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O" sz="4000" b="1" dirty="0">
              <a:solidFill>
                <a:prstClr val="black"/>
              </a:solidFill>
              <a:latin typeface="Calibri Light" panose="020F03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PLAN ESTRATÉGICO 2020 – 2023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“</a:t>
            </a:r>
            <a:r>
              <a:rPr kumimoji="0" lang="es-CO" sz="4000" b="1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TELEANTIOQUIA EMOCIONA</a:t>
            </a:r>
            <a:r>
              <a:rPr kumimoji="0" lang="es-CO" sz="4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O" sz="4000" b="1" baseline="0" dirty="0">
              <a:solidFill>
                <a:prstClr val="black"/>
              </a:solidFill>
              <a:latin typeface="Calibri Light" panose="020F03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4000" b="1" dirty="0">
                <a:solidFill>
                  <a:prstClr val="black"/>
                </a:solidFill>
                <a:latin typeface="Calibri Light" panose="020F0302020204030204"/>
              </a:rPr>
              <a:t>4</a:t>
            </a:r>
            <a:r>
              <a:rPr kumimoji="0" lang="es-CO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° </a:t>
            </a: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TRIMESTRE DE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Oficina </a:t>
            </a:r>
            <a:r>
              <a:rPr kumimoji="0" lang="es-CO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de Planeación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800" b="1" noProof="0" dirty="0" smtClean="0">
                <a:solidFill>
                  <a:prstClr val="black"/>
                </a:solidFill>
                <a:latin typeface="Calibri Light" panose="020F0302020204030204"/>
              </a:rPr>
              <a:t>Febrero </a:t>
            </a:r>
            <a:r>
              <a:rPr lang="es-CO" sz="2800" b="1" noProof="0" dirty="0">
                <a:solidFill>
                  <a:prstClr val="black"/>
                </a:solidFill>
                <a:latin typeface="Calibri Light" panose="020F0302020204030204"/>
              </a:rPr>
              <a:t>de </a:t>
            </a:r>
            <a:r>
              <a:rPr lang="es-CO" sz="2800" b="1" noProof="0" dirty="0" smtClean="0">
                <a:solidFill>
                  <a:prstClr val="black"/>
                </a:solidFill>
                <a:latin typeface="Calibri Light" panose="020F0302020204030204"/>
              </a:rPr>
              <a:t>2022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03487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64" y="836610"/>
            <a:ext cx="7821970" cy="373846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0913" y="4685681"/>
            <a:ext cx="1719221" cy="201185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164" y="4688729"/>
            <a:ext cx="1719221" cy="2005758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83500" y="836610"/>
            <a:ext cx="3478435" cy="3738469"/>
          </a:xfrm>
          <a:prstGeom prst="rect">
            <a:avLst/>
          </a:prstGeom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39325"/>
            <a:ext cx="1219199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CUMPLIMIENTO INDICADORES DE RESULTADO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9539" y="4685681"/>
            <a:ext cx="1719221" cy="201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29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859" y="1106601"/>
            <a:ext cx="9728281" cy="36354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39325"/>
            <a:ext cx="1219199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RESULTADO LÍNEA 1 - SOSTENIBLE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39634" y="6168367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i="1"/>
          </a:p>
        </p:txBody>
      </p:sp>
      <p:sp>
        <p:nvSpPr>
          <p:cNvPr id="10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713923" y="6148312"/>
            <a:ext cx="448196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s-ES" sz="2000" b="1" i="1" dirty="0"/>
              <a:t>Indicadores con metas por revisar</a:t>
            </a:r>
            <a:endParaRPr lang="es-CO" sz="2000" b="1" i="1" dirty="0"/>
          </a:p>
        </p:txBody>
      </p:sp>
      <p:sp>
        <p:nvSpPr>
          <p:cNvPr id="9" name="CuadroTexto 5">
            <a:extLst>
              <a:ext uri="{FF2B5EF4-FFF2-40B4-BE49-F238E27FC236}">
                <a16:creationId xmlns:a16="http://schemas.microsoft.com/office/drawing/2014/main" id="{B6ED7510-2DC1-405A-A97F-C4883AC6EFD6}"/>
              </a:ext>
            </a:extLst>
          </p:cNvPr>
          <p:cNvSpPr txBox="1"/>
          <p:nvPr/>
        </p:nvSpPr>
        <p:spPr>
          <a:xfrm>
            <a:off x="239485" y="5091213"/>
            <a:ext cx="11713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/>
              <a:t>Se mantiene la tendencia de los trimestres anteriores: cumplimiento en la mayoría de los indicadores financieros y de ingresos, pero incumplimiento en el </a:t>
            </a:r>
            <a:r>
              <a:rPr lang="es-MX" sz="2000" b="1" i="1" dirty="0"/>
              <a:t>número total de clientes (1.3.B</a:t>
            </a:r>
            <a:r>
              <a:rPr lang="es-MX" sz="2000" b="1" i="1" dirty="0" smtClean="0"/>
              <a:t>.)</a:t>
            </a:r>
            <a:r>
              <a:rPr lang="es-MX" sz="2000" dirty="0" smtClean="0"/>
              <a:t>.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3337791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051" y="1270462"/>
            <a:ext cx="10945894" cy="284844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39325"/>
            <a:ext cx="1219199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RESULTADO LÍNEA 2 - CONECTA</a:t>
            </a:r>
          </a:p>
        </p:txBody>
      </p:sp>
      <p:sp>
        <p:nvSpPr>
          <p:cNvPr id="5" name="CuadroTexto 5">
            <a:extLst>
              <a:ext uri="{FF2B5EF4-FFF2-40B4-BE49-F238E27FC236}">
                <a16:creationId xmlns:a16="http://schemas.microsoft.com/office/drawing/2014/main" id="{B6ED7510-2DC1-405A-A97F-C4883AC6EFD6}"/>
              </a:ext>
            </a:extLst>
          </p:cNvPr>
          <p:cNvSpPr txBox="1"/>
          <p:nvPr/>
        </p:nvSpPr>
        <p:spPr>
          <a:xfrm>
            <a:off x="239485" y="4749934"/>
            <a:ext cx="11713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/>
              <a:t>Para </a:t>
            </a:r>
            <a:r>
              <a:rPr lang="es-MX" sz="2000" dirty="0"/>
              <a:t>los indicadores </a:t>
            </a:r>
            <a:r>
              <a:rPr lang="es-MX" sz="2000" b="1" i="1" dirty="0"/>
              <a:t>Tiempo de encadenamiento con los canales comunitarios antioqueños</a:t>
            </a:r>
            <a:r>
              <a:rPr lang="es-MX" sz="2000" dirty="0"/>
              <a:t> (</a:t>
            </a:r>
            <a:r>
              <a:rPr lang="es-MX" sz="2000" b="1" i="1" dirty="0"/>
              <a:t>2.2.A.</a:t>
            </a:r>
            <a:r>
              <a:rPr lang="es-MX" sz="2000" dirty="0"/>
              <a:t>) y </a:t>
            </a:r>
            <a:r>
              <a:rPr lang="es-MX" sz="2000" b="1" i="1" dirty="0"/>
              <a:t>Memoria audiovisual recuperada</a:t>
            </a:r>
            <a:r>
              <a:rPr lang="es-MX" sz="2000" dirty="0"/>
              <a:t> (</a:t>
            </a:r>
            <a:r>
              <a:rPr lang="es-MX" sz="2000" b="1" i="1" dirty="0"/>
              <a:t>2.3.A.</a:t>
            </a:r>
            <a:r>
              <a:rPr lang="es-MX" sz="2000" dirty="0"/>
              <a:t>) solamente se </a:t>
            </a:r>
            <a:r>
              <a:rPr lang="es-MX" sz="2000" dirty="0" smtClean="0"/>
              <a:t>proyectan </a:t>
            </a:r>
            <a:r>
              <a:rPr lang="es-MX" sz="2000" dirty="0"/>
              <a:t>metas diferentes a cero a partir del año 2022.</a:t>
            </a:r>
            <a:endParaRPr lang="es-CO" sz="20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239485" y="6088849"/>
            <a:ext cx="797705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s-ES" sz="2000" b="1" i="1" dirty="0" err="1"/>
              <a:t>N.D</a:t>
            </a:r>
            <a:r>
              <a:rPr lang="es-ES" sz="2000" b="1" i="1" dirty="0"/>
              <a:t>.</a:t>
            </a:r>
            <a:r>
              <a:rPr lang="es-ES" sz="2000" dirty="0"/>
              <a:t>: Valor de cumplimiento no disponible (la meta del periodo es cero). </a:t>
            </a:r>
            <a:endParaRPr lang="es-CO" sz="2000" b="1" i="1" dirty="0"/>
          </a:p>
        </p:txBody>
      </p:sp>
    </p:spTree>
    <p:extLst>
      <p:ext uri="{BB962C8B-B14F-4D97-AF65-F5344CB8AC3E}">
        <p14:creationId xmlns:p14="http://schemas.microsoft.com/office/powerpoint/2010/main" val="403366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90" y="1248890"/>
            <a:ext cx="11599817" cy="436022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39325"/>
            <a:ext cx="1219199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RESULTADO LÍNEA 3 - INSPIRA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39634" y="6168367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713923" y="6148312"/>
            <a:ext cx="448196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Indicadores con metas por revisar</a:t>
            </a:r>
            <a:endParaRPr kumimoji="0" lang="es-CO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674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7461</TotalTime>
  <Words>144</Words>
  <Application>Microsoft Office PowerPoint</Application>
  <PresentationFormat>Panorámica</PresentationFormat>
  <Paragraphs>24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Roman Fernando Gomez Marín - Coordinador de Planeación</dc:creator>
  <cp:lastModifiedBy>Milena Farina Rodriguez Florez</cp:lastModifiedBy>
  <cp:revision>287</cp:revision>
  <dcterms:created xsi:type="dcterms:W3CDTF">2020-03-17T19:52:45Z</dcterms:created>
  <dcterms:modified xsi:type="dcterms:W3CDTF">2022-02-28T22:04:17Z</dcterms:modified>
</cp:coreProperties>
</file>